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69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036D-6CF6-4301-9136-1054053C9210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53C6-3E88-4660-A241-F664ED00A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169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036D-6CF6-4301-9136-1054053C9210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53C6-3E88-4660-A241-F664ED00A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705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036D-6CF6-4301-9136-1054053C9210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53C6-3E88-4660-A241-F664ED00A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748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036D-6CF6-4301-9136-1054053C9210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53C6-3E88-4660-A241-F664ED00A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46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036D-6CF6-4301-9136-1054053C9210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53C6-3E88-4660-A241-F664ED00A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15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036D-6CF6-4301-9136-1054053C9210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53C6-3E88-4660-A241-F664ED00A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521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036D-6CF6-4301-9136-1054053C9210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53C6-3E88-4660-A241-F664ED00A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786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036D-6CF6-4301-9136-1054053C9210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53C6-3E88-4660-A241-F664ED00A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2654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036D-6CF6-4301-9136-1054053C9210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53C6-3E88-4660-A241-F664ED00A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40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036D-6CF6-4301-9136-1054053C9210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53C6-3E88-4660-A241-F664ED00A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674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036D-6CF6-4301-9136-1054053C9210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53C6-3E88-4660-A241-F664ED00A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7752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A036D-6CF6-4301-9136-1054053C9210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853C6-3E88-4660-A241-F664ED00A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550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DD99BF9-C21B-5628-6D95-7519FEBBAEB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10" r="3325"/>
          <a:stretch>
            <a:fillRect/>
          </a:stretch>
        </p:blipFill>
        <p:spPr>
          <a:xfrm>
            <a:off x="91440" y="76513"/>
            <a:ext cx="6697980" cy="9845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411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裕子 吉田</dc:creator>
  <cp:lastModifiedBy>裕子 吉田</cp:lastModifiedBy>
  <cp:revision>1</cp:revision>
  <dcterms:created xsi:type="dcterms:W3CDTF">2025-08-07T00:55:16Z</dcterms:created>
  <dcterms:modified xsi:type="dcterms:W3CDTF">2025-08-07T01:07:55Z</dcterms:modified>
</cp:coreProperties>
</file>