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2702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036D-6CF6-4301-9136-1054053C9210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53C6-3E88-4660-A241-F664ED00A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169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036D-6CF6-4301-9136-1054053C9210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53C6-3E88-4660-A241-F664ED00A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705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036D-6CF6-4301-9136-1054053C9210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53C6-3E88-4660-A241-F664ED00A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748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036D-6CF6-4301-9136-1054053C9210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53C6-3E88-4660-A241-F664ED00A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46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036D-6CF6-4301-9136-1054053C9210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53C6-3E88-4660-A241-F664ED00A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15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036D-6CF6-4301-9136-1054053C9210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53C6-3E88-4660-A241-F664ED00A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521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036D-6CF6-4301-9136-1054053C9210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53C6-3E88-4660-A241-F664ED00A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786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036D-6CF6-4301-9136-1054053C9210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53C6-3E88-4660-A241-F664ED00A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2654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036D-6CF6-4301-9136-1054053C9210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53C6-3E88-4660-A241-F664ED00A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40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036D-6CF6-4301-9136-1054053C9210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53C6-3E88-4660-A241-F664ED00A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6674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A036D-6CF6-4301-9136-1054053C9210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853C6-3E88-4660-A241-F664ED00A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7752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A036D-6CF6-4301-9136-1054053C9210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853C6-3E88-4660-A241-F664ED00AA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1550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E0F93DE5-ED07-22DD-21FB-22CE24A927D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295" t="774" r="957"/>
          <a:stretch>
            <a:fillRect/>
          </a:stretch>
        </p:blipFill>
        <p:spPr>
          <a:xfrm>
            <a:off x="28096" y="98144"/>
            <a:ext cx="6801808" cy="9709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411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裕子 吉田</dc:creator>
  <cp:lastModifiedBy>裕子 吉田</cp:lastModifiedBy>
  <cp:revision>2</cp:revision>
  <dcterms:created xsi:type="dcterms:W3CDTF">2025-08-07T00:55:16Z</dcterms:created>
  <dcterms:modified xsi:type="dcterms:W3CDTF">2025-08-07T01:28:59Z</dcterms:modified>
</cp:coreProperties>
</file>